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6" r:id="rId4"/>
    <p:sldId id="258" r:id="rId5"/>
    <p:sldId id="263" r:id="rId6"/>
    <p:sldId id="264" r:id="rId7"/>
    <p:sldId id="265" r:id="rId8"/>
    <p:sldId id="267" r:id="rId9"/>
    <p:sldId id="268" r:id="rId10"/>
    <p:sldId id="269" r:id="rId11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59" autoAdjust="0"/>
  </p:normalViewPr>
  <p:slideViewPr>
    <p:cSldViewPr>
      <p:cViewPr varScale="1">
        <p:scale>
          <a:sx n="73" d="100"/>
          <a:sy n="73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326CD-6773-4033-BD9A-33461DCB1E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5B55297F-75EE-4047-BF2D-6661638AAFD0}">
      <dgm:prSet/>
      <dgm:spPr/>
      <dgm:t>
        <a:bodyPr/>
        <a:lstStyle/>
        <a:p>
          <a:pPr rtl="0"/>
          <a:r>
            <a:rPr lang="nl-NL" dirty="0" smtClean="0">
              <a:latin typeface="Verdana" pitchFamily="34" charset="0"/>
              <a:ea typeface="Verdana" pitchFamily="34" charset="0"/>
              <a:cs typeface="Verdana" pitchFamily="34" charset="0"/>
            </a:rPr>
            <a:t>Spelen is belangrijk !</a:t>
          </a:r>
          <a:endParaRPr lang="nl-NL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7BBC088-CC49-4AEE-A59F-D9FEA10E67A7}" type="parTrans" cxnId="{F34790AF-2DDA-4ED5-9F51-E0E9AA07AB13}">
      <dgm:prSet/>
      <dgm:spPr/>
      <dgm:t>
        <a:bodyPr/>
        <a:lstStyle/>
        <a:p>
          <a:endParaRPr lang="nl-NL"/>
        </a:p>
      </dgm:t>
    </dgm:pt>
    <dgm:pt modelId="{F481FEA7-E8A7-49A1-8524-E4A3507CDE87}" type="sibTrans" cxnId="{F34790AF-2DDA-4ED5-9F51-E0E9AA07AB13}">
      <dgm:prSet/>
      <dgm:spPr/>
      <dgm:t>
        <a:bodyPr/>
        <a:lstStyle/>
        <a:p>
          <a:endParaRPr lang="nl-NL"/>
        </a:p>
      </dgm:t>
    </dgm:pt>
    <dgm:pt modelId="{610C39C0-D6D9-41BB-A033-C29B36D51F07}" type="pres">
      <dgm:prSet presAssocID="{6C4326CD-6773-4033-BD9A-33461DCB1E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33FC671-1BDB-4375-9D18-A35550DB67A2}" type="pres">
      <dgm:prSet presAssocID="{5B55297F-75EE-4047-BF2D-6661638AAF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A5F8AEE-7DCB-4EC0-9E2F-2A2A14815E7B}" type="presOf" srcId="{5B55297F-75EE-4047-BF2D-6661638AAFD0}" destId="{F33FC671-1BDB-4375-9D18-A35550DB67A2}" srcOrd="0" destOrd="0" presId="urn:microsoft.com/office/officeart/2005/8/layout/vList2"/>
    <dgm:cxn modelId="{F34790AF-2DDA-4ED5-9F51-E0E9AA07AB13}" srcId="{6C4326CD-6773-4033-BD9A-33461DCB1E61}" destId="{5B55297F-75EE-4047-BF2D-6661638AAFD0}" srcOrd="0" destOrd="0" parTransId="{E7BBC088-CC49-4AEE-A59F-D9FEA10E67A7}" sibTransId="{F481FEA7-E8A7-49A1-8524-E4A3507CDE87}"/>
    <dgm:cxn modelId="{3ACA8044-A498-4BE9-B3FD-58A678B0779B}" type="presOf" srcId="{6C4326CD-6773-4033-BD9A-33461DCB1E61}" destId="{610C39C0-D6D9-41BB-A033-C29B36D51F07}" srcOrd="0" destOrd="0" presId="urn:microsoft.com/office/officeart/2005/8/layout/vList2"/>
    <dgm:cxn modelId="{A83D40A1-29C1-4556-8885-DD38FFC56C03}" type="presParOf" srcId="{610C39C0-D6D9-41BB-A033-C29B36D51F07}" destId="{F33FC671-1BDB-4375-9D18-A35550DB67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3A849A-4026-4C73-9A80-7A7DBA288A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7700188-4A4E-43B7-BA81-94C6DC69D071}">
      <dgm:prSet custT="1"/>
      <dgm:spPr/>
      <dgm:t>
        <a:bodyPr/>
        <a:lstStyle/>
        <a:p>
          <a:pPr rtl="0"/>
          <a:endParaRPr lang="nl-NL" sz="3200" b="1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rtl="0"/>
          <a:r>
            <a:rPr lang="nl-NL" sz="3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Spelen is belangrijk !</a:t>
          </a:r>
          <a:br>
            <a:rPr lang="nl-NL" sz="3200" b="1" dirty="0" smtClean="0">
              <a:latin typeface="Verdana" pitchFamily="34" charset="0"/>
              <a:ea typeface="Verdana" pitchFamily="34" charset="0"/>
              <a:cs typeface="Verdana" pitchFamily="34" charset="0"/>
            </a:rPr>
          </a:br>
          <a:endParaRPr lang="nl-NL" sz="32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71BFB1C-6088-4AAF-A303-233DABD9170C}" type="parTrans" cxnId="{9422211D-BBC2-48E6-86A7-0222CF400425}">
      <dgm:prSet/>
      <dgm:spPr/>
      <dgm:t>
        <a:bodyPr/>
        <a:lstStyle/>
        <a:p>
          <a:endParaRPr lang="nl-NL"/>
        </a:p>
      </dgm:t>
    </dgm:pt>
    <dgm:pt modelId="{B5F08472-980F-4871-AF7F-513B4F7224F6}" type="sibTrans" cxnId="{9422211D-BBC2-48E6-86A7-0222CF400425}">
      <dgm:prSet/>
      <dgm:spPr/>
      <dgm:t>
        <a:bodyPr/>
        <a:lstStyle/>
        <a:p>
          <a:endParaRPr lang="nl-NL"/>
        </a:p>
      </dgm:t>
    </dgm:pt>
    <dgm:pt modelId="{A9D898B6-5A99-4893-8145-B62093E9BC9A}" type="pres">
      <dgm:prSet presAssocID="{AA3A849A-4026-4C73-9A80-7A7DBA288A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228BFF7-0699-4830-A825-17AC09ABC64A}" type="pres">
      <dgm:prSet presAssocID="{C7700188-4A4E-43B7-BA81-94C6DC69D071}" presName="parentText" presStyleLbl="node1" presStyleIdx="0" presStyleCnt="1" custScaleY="26429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2557BF3-0E8F-49DF-840A-7301CA65F864}" type="presOf" srcId="{C7700188-4A4E-43B7-BA81-94C6DC69D071}" destId="{3228BFF7-0699-4830-A825-17AC09ABC64A}" srcOrd="0" destOrd="0" presId="urn:microsoft.com/office/officeart/2005/8/layout/vList2"/>
    <dgm:cxn modelId="{9422211D-BBC2-48E6-86A7-0222CF400425}" srcId="{AA3A849A-4026-4C73-9A80-7A7DBA288AF1}" destId="{C7700188-4A4E-43B7-BA81-94C6DC69D071}" srcOrd="0" destOrd="0" parTransId="{671BFB1C-6088-4AAF-A303-233DABD9170C}" sibTransId="{B5F08472-980F-4871-AF7F-513B4F7224F6}"/>
    <dgm:cxn modelId="{38570976-B9E4-4F34-BB7C-51D96249889D}" type="presOf" srcId="{AA3A849A-4026-4C73-9A80-7A7DBA288AF1}" destId="{A9D898B6-5A99-4893-8145-B62093E9BC9A}" srcOrd="0" destOrd="0" presId="urn:microsoft.com/office/officeart/2005/8/layout/vList2"/>
    <dgm:cxn modelId="{3DC92BD0-8BB4-45E6-BF14-37906C4F9BFE}" type="presParOf" srcId="{A9D898B6-5A99-4893-8145-B62093E9BC9A}" destId="{3228BFF7-0699-4830-A825-17AC09ABC6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2D2BAF-ACAD-4633-A831-36CB864380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20D05C8D-12C4-4E8D-89DF-F4929DC4F627}">
      <dgm:prSet/>
      <dgm:spPr/>
      <dgm:t>
        <a:bodyPr/>
        <a:lstStyle/>
        <a:p>
          <a:pPr rtl="0"/>
          <a:r>
            <a:rPr lang="nl-NL" dirty="0" smtClean="0"/>
            <a:t>Soorten spelen!</a:t>
          </a:r>
          <a:endParaRPr lang="nl-NL" dirty="0"/>
        </a:p>
      </dgm:t>
    </dgm:pt>
    <dgm:pt modelId="{1558E14D-DDD7-4F39-B4DD-9CE7E04D07A9}" type="parTrans" cxnId="{A8C8412C-1595-41ED-B9EB-10F03D9778C3}">
      <dgm:prSet/>
      <dgm:spPr/>
      <dgm:t>
        <a:bodyPr/>
        <a:lstStyle/>
        <a:p>
          <a:endParaRPr lang="nl-NL"/>
        </a:p>
      </dgm:t>
    </dgm:pt>
    <dgm:pt modelId="{EB860827-999B-49D0-BD3B-358B542906F9}" type="sibTrans" cxnId="{A8C8412C-1595-41ED-B9EB-10F03D9778C3}">
      <dgm:prSet/>
      <dgm:spPr/>
      <dgm:t>
        <a:bodyPr/>
        <a:lstStyle/>
        <a:p>
          <a:endParaRPr lang="nl-NL"/>
        </a:p>
      </dgm:t>
    </dgm:pt>
    <dgm:pt modelId="{A1BB707F-6254-4EA7-BD75-A8AA6E1F3B5B}" type="pres">
      <dgm:prSet presAssocID="{752D2BAF-ACAD-4633-A831-36CB864380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D120B9E-5D52-42B2-9B8E-3136CBDE8940}" type="pres">
      <dgm:prSet presAssocID="{20D05C8D-12C4-4E8D-89DF-F4929DC4F6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8C8412C-1595-41ED-B9EB-10F03D9778C3}" srcId="{752D2BAF-ACAD-4633-A831-36CB86438026}" destId="{20D05C8D-12C4-4E8D-89DF-F4929DC4F627}" srcOrd="0" destOrd="0" parTransId="{1558E14D-DDD7-4F39-B4DD-9CE7E04D07A9}" sibTransId="{EB860827-999B-49D0-BD3B-358B542906F9}"/>
    <dgm:cxn modelId="{CEF26F04-77B6-4537-B125-109373EEB387}" type="presOf" srcId="{20D05C8D-12C4-4E8D-89DF-F4929DC4F627}" destId="{6D120B9E-5D52-42B2-9B8E-3136CBDE8940}" srcOrd="0" destOrd="0" presId="urn:microsoft.com/office/officeart/2005/8/layout/vList2"/>
    <dgm:cxn modelId="{44356D7B-EA87-4A0B-ADC2-087FE697EDCC}" type="presOf" srcId="{752D2BAF-ACAD-4633-A831-36CB86438026}" destId="{A1BB707F-6254-4EA7-BD75-A8AA6E1F3B5B}" srcOrd="0" destOrd="0" presId="urn:microsoft.com/office/officeart/2005/8/layout/vList2"/>
    <dgm:cxn modelId="{0E2FADCA-F151-498E-BC38-8A7CDBB0019B}" type="presParOf" srcId="{A1BB707F-6254-4EA7-BD75-A8AA6E1F3B5B}" destId="{6D120B9E-5D52-42B2-9B8E-3136CBDE89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597B9E-3FA2-42F9-8101-E848825871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4171FDBD-9ECA-4ECC-B2D4-8E71A1CE6616}">
      <dgm:prSet/>
      <dgm:spPr/>
      <dgm:t>
        <a:bodyPr/>
        <a:lstStyle/>
        <a:p>
          <a:pPr rtl="0"/>
          <a:r>
            <a:rPr lang="nl-NL" b="1" dirty="0" smtClean="0"/>
            <a:t>Soorten spelen - voorbeelden</a:t>
          </a:r>
          <a:endParaRPr lang="nl-NL" b="1" dirty="0"/>
        </a:p>
      </dgm:t>
    </dgm:pt>
    <dgm:pt modelId="{F4BACCCE-AF31-4554-B488-2DA2E1C3DA7A}" type="parTrans" cxnId="{D93E4B8C-EDE1-4B3D-99AF-20333C2B1204}">
      <dgm:prSet/>
      <dgm:spPr/>
      <dgm:t>
        <a:bodyPr/>
        <a:lstStyle/>
        <a:p>
          <a:endParaRPr lang="nl-NL"/>
        </a:p>
      </dgm:t>
    </dgm:pt>
    <dgm:pt modelId="{C8FA2228-5193-43BC-9C9A-BB89B63895E2}" type="sibTrans" cxnId="{D93E4B8C-EDE1-4B3D-99AF-20333C2B1204}">
      <dgm:prSet/>
      <dgm:spPr/>
      <dgm:t>
        <a:bodyPr/>
        <a:lstStyle/>
        <a:p>
          <a:endParaRPr lang="nl-NL"/>
        </a:p>
      </dgm:t>
    </dgm:pt>
    <dgm:pt modelId="{F30FBE7E-829B-4B8A-BB7F-E4A12652667D}" type="pres">
      <dgm:prSet presAssocID="{FE597B9E-3FA2-42F9-8101-E848825871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F3DCCFD-33A3-4BBC-82F4-38284E44A96D}" type="pres">
      <dgm:prSet presAssocID="{4171FDBD-9ECA-4ECC-B2D4-8E71A1CE66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93E4B8C-EDE1-4B3D-99AF-20333C2B1204}" srcId="{FE597B9E-3FA2-42F9-8101-E8488258711F}" destId="{4171FDBD-9ECA-4ECC-B2D4-8E71A1CE6616}" srcOrd="0" destOrd="0" parTransId="{F4BACCCE-AF31-4554-B488-2DA2E1C3DA7A}" sibTransId="{C8FA2228-5193-43BC-9C9A-BB89B63895E2}"/>
    <dgm:cxn modelId="{31B910F2-998D-4B09-8DF7-565A9C99E9A2}" type="presOf" srcId="{FE597B9E-3FA2-42F9-8101-E8488258711F}" destId="{F30FBE7E-829B-4B8A-BB7F-E4A12652667D}" srcOrd="0" destOrd="0" presId="urn:microsoft.com/office/officeart/2005/8/layout/vList2"/>
    <dgm:cxn modelId="{B26219FD-781F-43BF-AB6E-A2E4B2D942AC}" type="presOf" srcId="{4171FDBD-9ECA-4ECC-B2D4-8E71A1CE6616}" destId="{CF3DCCFD-33A3-4BBC-82F4-38284E44A96D}" srcOrd="0" destOrd="0" presId="urn:microsoft.com/office/officeart/2005/8/layout/vList2"/>
    <dgm:cxn modelId="{7DE0CA13-E4AA-46B2-987B-4F7C725B8565}" type="presParOf" srcId="{F30FBE7E-829B-4B8A-BB7F-E4A12652667D}" destId="{CF3DCCFD-33A3-4BBC-82F4-38284E44A9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7CE96C-C250-4668-84EF-D7B40DA2BC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13C2BB9-CECE-4622-88C4-66F3ED5D0C3B}">
      <dgm:prSet/>
      <dgm:spPr/>
      <dgm:t>
        <a:bodyPr/>
        <a:lstStyle/>
        <a:p>
          <a:pPr rtl="0"/>
          <a:r>
            <a:rPr lang="nl-NL" b="1" dirty="0" smtClean="0"/>
            <a:t>Fantasiespel en imitatiespel: </a:t>
          </a:r>
          <a:r>
            <a:rPr lang="nl-NL" dirty="0" smtClean="0"/>
            <a:t>het verschil</a:t>
          </a:r>
          <a:endParaRPr lang="nl-NL" dirty="0"/>
        </a:p>
      </dgm:t>
    </dgm:pt>
    <dgm:pt modelId="{51CA90B5-E568-493F-849E-68B359C0F5DD}" type="parTrans" cxnId="{4CE250E8-A3DB-4A99-B878-2BAB6DEED6A2}">
      <dgm:prSet/>
      <dgm:spPr/>
      <dgm:t>
        <a:bodyPr/>
        <a:lstStyle/>
        <a:p>
          <a:endParaRPr lang="nl-NL"/>
        </a:p>
      </dgm:t>
    </dgm:pt>
    <dgm:pt modelId="{2F7881EB-0053-442D-8A95-07B3F9E67DF7}" type="sibTrans" cxnId="{4CE250E8-A3DB-4A99-B878-2BAB6DEED6A2}">
      <dgm:prSet/>
      <dgm:spPr/>
      <dgm:t>
        <a:bodyPr/>
        <a:lstStyle/>
        <a:p>
          <a:endParaRPr lang="nl-NL"/>
        </a:p>
      </dgm:t>
    </dgm:pt>
    <dgm:pt modelId="{1C7E29EE-B86A-4F71-9960-9F24DBEE34FB}" type="pres">
      <dgm:prSet presAssocID="{117CE96C-C250-4668-84EF-D7B40DA2BC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5808A42-15D1-4250-89BA-2AB6A98623E5}" type="pres">
      <dgm:prSet presAssocID="{513C2BB9-CECE-4622-88C4-66F3ED5D0C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CB84626-456A-4A70-BF09-15588DEBD6A4}" type="presOf" srcId="{117CE96C-C250-4668-84EF-D7B40DA2BC80}" destId="{1C7E29EE-B86A-4F71-9960-9F24DBEE34FB}" srcOrd="0" destOrd="0" presId="urn:microsoft.com/office/officeart/2005/8/layout/vList2"/>
    <dgm:cxn modelId="{EB831EAF-06F2-40BA-99B2-01AB2A0C9FEF}" type="presOf" srcId="{513C2BB9-CECE-4622-88C4-66F3ED5D0C3B}" destId="{75808A42-15D1-4250-89BA-2AB6A98623E5}" srcOrd="0" destOrd="0" presId="urn:microsoft.com/office/officeart/2005/8/layout/vList2"/>
    <dgm:cxn modelId="{4CE250E8-A3DB-4A99-B878-2BAB6DEED6A2}" srcId="{117CE96C-C250-4668-84EF-D7B40DA2BC80}" destId="{513C2BB9-CECE-4622-88C4-66F3ED5D0C3B}" srcOrd="0" destOrd="0" parTransId="{51CA90B5-E568-493F-849E-68B359C0F5DD}" sibTransId="{2F7881EB-0053-442D-8A95-07B3F9E67DF7}"/>
    <dgm:cxn modelId="{B77E4D19-BC7F-4E7A-8D79-E23AAF37E0D0}" type="presParOf" srcId="{1C7E29EE-B86A-4F71-9960-9F24DBEE34FB}" destId="{75808A42-15D1-4250-89BA-2AB6A98623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918822-EE01-48A9-B27D-74AA80D4E9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84C6618-E09D-437E-BFF2-65A837AD51AF}">
      <dgm:prSet/>
      <dgm:spPr/>
      <dgm:t>
        <a:bodyPr/>
        <a:lstStyle/>
        <a:p>
          <a:pPr rtl="0"/>
          <a:r>
            <a:rPr lang="nl-NL" dirty="0" smtClean="0"/>
            <a:t>Gezelschapsspel en hobby’s</a:t>
          </a:r>
          <a:endParaRPr lang="nl-NL" dirty="0"/>
        </a:p>
      </dgm:t>
    </dgm:pt>
    <dgm:pt modelId="{ED0D2BA3-ECD0-4EEF-9A2A-5070754FB905}" type="parTrans" cxnId="{B26BDDCF-B238-4171-86C4-8E50DAFA694B}">
      <dgm:prSet/>
      <dgm:spPr/>
      <dgm:t>
        <a:bodyPr/>
        <a:lstStyle/>
        <a:p>
          <a:endParaRPr lang="nl-NL"/>
        </a:p>
      </dgm:t>
    </dgm:pt>
    <dgm:pt modelId="{CFD4B36C-66C1-4E6A-8427-F0A3C16E0044}" type="sibTrans" cxnId="{B26BDDCF-B238-4171-86C4-8E50DAFA694B}">
      <dgm:prSet/>
      <dgm:spPr/>
      <dgm:t>
        <a:bodyPr/>
        <a:lstStyle/>
        <a:p>
          <a:endParaRPr lang="nl-NL"/>
        </a:p>
      </dgm:t>
    </dgm:pt>
    <dgm:pt modelId="{F997A0EA-8B5C-4895-AE5D-98C37D79DCAD}" type="pres">
      <dgm:prSet presAssocID="{0F918822-EE01-48A9-B27D-74AA80D4E9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4C03711-F618-4847-A8EC-F10C1F4B730B}" type="pres">
      <dgm:prSet presAssocID="{584C6618-E09D-437E-BFF2-65A837AD51AF}" presName="parentText" presStyleLbl="node1" presStyleIdx="0" presStyleCnt="1" custScaleY="4942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D55DD52-3C80-45D2-A6C7-C579C20ACEF1}" type="presOf" srcId="{0F918822-EE01-48A9-B27D-74AA80D4E923}" destId="{F997A0EA-8B5C-4895-AE5D-98C37D79DCAD}" srcOrd="0" destOrd="0" presId="urn:microsoft.com/office/officeart/2005/8/layout/vList2"/>
    <dgm:cxn modelId="{B26BDDCF-B238-4171-86C4-8E50DAFA694B}" srcId="{0F918822-EE01-48A9-B27D-74AA80D4E923}" destId="{584C6618-E09D-437E-BFF2-65A837AD51AF}" srcOrd="0" destOrd="0" parTransId="{ED0D2BA3-ECD0-4EEF-9A2A-5070754FB905}" sibTransId="{CFD4B36C-66C1-4E6A-8427-F0A3C16E0044}"/>
    <dgm:cxn modelId="{67F27AC6-01B2-4522-B922-D8049910037E}" type="presOf" srcId="{584C6618-E09D-437E-BFF2-65A837AD51AF}" destId="{D4C03711-F618-4847-A8EC-F10C1F4B730B}" srcOrd="0" destOrd="0" presId="urn:microsoft.com/office/officeart/2005/8/layout/vList2"/>
    <dgm:cxn modelId="{E3DCC836-5387-488E-BC6F-9D83CC98B053}" type="presParOf" srcId="{F997A0EA-8B5C-4895-AE5D-98C37D79DCAD}" destId="{D4C03711-F618-4847-A8EC-F10C1F4B73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5C4AAA-848F-4779-92C3-D49158DB97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701B3EDE-8F46-490E-807E-30A040CC4AAF}">
      <dgm:prSet/>
      <dgm:spPr/>
      <dgm:t>
        <a:bodyPr/>
        <a:lstStyle/>
        <a:p>
          <a:pPr rtl="0"/>
          <a:r>
            <a:rPr lang="nl-NL" dirty="0" smtClean="0"/>
            <a:t>Goed speelgoed !</a:t>
          </a:r>
          <a:endParaRPr lang="nl-NL" dirty="0"/>
        </a:p>
      </dgm:t>
    </dgm:pt>
    <dgm:pt modelId="{2E597B64-2C03-4228-9A74-4887E0D6D266}" type="parTrans" cxnId="{65F20CCA-AD32-4910-BA52-C5718C4BEA51}">
      <dgm:prSet/>
      <dgm:spPr/>
      <dgm:t>
        <a:bodyPr/>
        <a:lstStyle/>
        <a:p>
          <a:endParaRPr lang="nl-NL"/>
        </a:p>
      </dgm:t>
    </dgm:pt>
    <dgm:pt modelId="{41B6F7BD-60AF-46CF-A5C2-220FB84FAE1D}" type="sibTrans" cxnId="{65F20CCA-AD32-4910-BA52-C5718C4BEA51}">
      <dgm:prSet/>
      <dgm:spPr/>
      <dgm:t>
        <a:bodyPr/>
        <a:lstStyle/>
        <a:p>
          <a:endParaRPr lang="nl-NL"/>
        </a:p>
      </dgm:t>
    </dgm:pt>
    <dgm:pt modelId="{6B80083F-4D51-4177-B68E-7D81D47A6905}" type="pres">
      <dgm:prSet presAssocID="{8F5C4AAA-848F-4779-92C3-D49158DB97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015A8E0-4248-47FE-BB52-7A9A4572C7E8}" type="pres">
      <dgm:prSet presAssocID="{701B3EDE-8F46-490E-807E-30A040CC4A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5F20CCA-AD32-4910-BA52-C5718C4BEA51}" srcId="{8F5C4AAA-848F-4779-92C3-D49158DB978D}" destId="{701B3EDE-8F46-490E-807E-30A040CC4AAF}" srcOrd="0" destOrd="0" parTransId="{2E597B64-2C03-4228-9A74-4887E0D6D266}" sibTransId="{41B6F7BD-60AF-46CF-A5C2-220FB84FAE1D}"/>
    <dgm:cxn modelId="{8806041C-296F-44D3-84FF-56D5F19BC5BB}" type="presOf" srcId="{8F5C4AAA-848F-4779-92C3-D49158DB978D}" destId="{6B80083F-4D51-4177-B68E-7D81D47A6905}" srcOrd="0" destOrd="0" presId="urn:microsoft.com/office/officeart/2005/8/layout/vList2"/>
    <dgm:cxn modelId="{7A4A382A-0B77-4084-A931-DDE7101449CD}" type="presOf" srcId="{701B3EDE-8F46-490E-807E-30A040CC4AAF}" destId="{6015A8E0-4248-47FE-BB52-7A9A4572C7E8}" srcOrd="0" destOrd="0" presId="urn:microsoft.com/office/officeart/2005/8/layout/vList2"/>
    <dgm:cxn modelId="{8E9CF657-56A4-49F8-909F-2AFE33472791}" type="presParOf" srcId="{6B80083F-4D51-4177-B68E-7D81D47A6905}" destId="{6015A8E0-4248-47FE-BB52-7A9A4572C7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43BDB7-6BFA-4C75-AB3A-36303D50CE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C3CB97DF-A1C4-4054-8ED1-90EF4ECABD4D}">
      <dgm:prSet/>
      <dgm:spPr/>
      <dgm:t>
        <a:bodyPr/>
        <a:lstStyle/>
        <a:p>
          <a:pPr rtl="0"/>
          <a:r>
            <a:rPr lang="nl-NL" dirty="0" smtClean="0"/>
            <a:t>Baby, peuter, kleuter, schoolleeftijd !</a:t>
          </a:r>
          <a:endParaRPr lang="nl-NL" dirty="0"/>
        </a:p>
      </dgm:t>
    </dgm:pt>
    <dgm:pt modelId="{F6058164-0655-4FE2-B596-DC03DC7B3A4B}" type="parTrans" cxnId="{10A47ED0-D33C-4957-BF2C-803AEE6F1986}">
      <dgm:prSet/>
      <dgm:spPr/>
      <dgm:t>
        <a:bodyPr/>
        <a:lstStyle/>
        <a:p>
          <a:endParaRPr lang="nl-NL"/>
        </a:p>
      </dgm:t>
    </dgm:pt>
    <dgm:pt modelId="{14572A68-95A2-429D-8BF8-972052A20B53}" type="sibTrans" cxnId="{10A47ED0-D33C-4957-BF2C-803AEE6F1986}">
      <dgm:prSet/>
      <dgm:spPr/>
      <dgm:t>
        <a:bodyPr/>
        <a:lstStyle/>
        <a:p>
          <a:endParaRPr lang="nl-NL"/>
        </a:p>
      </dgm:t>
    </dgm:pt>
    <dgm:pt modelId="{BDD94BC8-2D36-4595-8BFE-6DD40AF43C03}" type="pres">
      <dgm:prSet presAssocID="{3643BDB7-6BFA-4C75-AB3A-36303D50CE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F0F50D6-E144-47AE-9DE0-79101C14578E}" type="pres">
      <dgm:prSet presAssocID="{C3CB97DF-A1C4-4054-8ED1-90EF4ECABD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0A47ED0-D33C-4957-BF2C-803AEE6F1986}" srcId="{3643BDB7-6BFA-4C75-AB3A-36303D50CEB1}" destId="{C3CB97DF-A1C4-4054-8ED1-90EF4ECABD4D}" srcOrd="0" destOrd="0" parTransId="{F6058164-0655-4FE2-B596-DC03DC7B3A4B}" sibTransId="{14572A68-95A2-429D-8BF8-972052A20B53}"/>
    <dgm:cxn modelId="{40CA94E3-49F7-41FC-85A3-168A9C2639A9}" type="presOf" srcId="{3643BDB7-6BFA-4C75-AB3A-36303D50CEB1}" destId="{BDD94BC8-2D36-4595-8BFE-6DD40AF43C03}" srcOrd="0" destOrd="0" presId="urn:microsoft.com/office/officeart/2005/8/layout/vList2"/>
    <dgm:cxn modelId="{61BD9CED-09CC-4102-B54D-66E65BCD90FA}" type="presOf" srcId="{C3CB97DF-A1C4-4054-8ED1-90EF4ECABD4D}" destId="{DF0F50D6-E144-47AE-9DE0-79101C14578E}" srcOrd="0" destOrd="0" presId="urn:microsoft.com/office/officeart/2005/8/layout/vList2"/>
    <dgm:cxn modelId="{424592D0-AF28-4F89-83D7-4F487D38D0D7}" type="presParOf" srcId="{BDD94BC8-2D36-4595-8BFE-6DD40AF43C03}" destId="{DF0F50D6-E144-47AE-9DE0-79101C1457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3FC671-1BDB-4375-9D18-A35550DB67A2}">
      <dsp:nvSpPr>
        <dsp:cNvPr id="0" name=""/>
        <dsp:cNvSpPr/>
      </dsp:nvSpPr>
      <dsp:spPr>
        <a:xfrm>
          <a:off x="0" y="344"/>
          <a:ext cx="7632848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9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Spelen is belangrijk !</a:t>
          </a:r>
          <a:endParaRPr lang="nl-NL" sz="39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344"/>
        <a:ext cx="7632848" cy="9354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28BFF7-0699-4830-A825-17AC09ABC64A}">
      <dsp:nvSpPr>
        <dsp:cNvPr id="0" name=""/>
        <dsp:cNvSpPr/>
      </dsp:nvSpPr>
      <dsp:spPr>
        <a:xfrm>
          <a:off x="0" y="344"/>
          <a:ext cx="8229600" cy="70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200" b="1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Spelen is belangrijk !</a:t>
          </a:r>
          <a:br>
            <a:rPr lang="nl-NL" sz="3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</a:br>
          <a:endParaRPr lang="nl-NL" sz="3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344"/>
        <a:ext cx="8229600" cy="705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120B9E-5D52-42B2-9B8E-3136CBDE894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Soorten spelen!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3DCCFD-33A3-4BBC-82F4-38284E44A96D}">
      <dsp:nvSpPr>
        <dsp:cNvPr id="0" name=""/>
        <dsp:cNvSpPr/>
      </dsp:nvSpPr>
      <dsp:spPr>
        <a:xfrm>
          <a:off x="0" y="344"/>
          <a:ext cx="82296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900" b="1" kern="1200" dirty="0" smtClean="0"/>
            <a:t>Soorten spelen - voorbeelden</a:t>
          </a:r>
          <a:endParaRPr lang="nl-NL" sz="3900" b="1" kern="1200" dirty="0"/>
        </a:p>
      </dsp:txBody>
      <dsp:txXfrm>
        <a:off x="0" y="344"/>
        <a:ext cx="8229600" cy="93541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9A63-C73F-4A33-90B8-1E0DD23A1400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9B723-B57B-4858-9C58-A523F6432EF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2FA6E-712B-4728-B813-113E8C7FAA56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23661-C2FC-4DEE-82D6-A65F49586E1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23661-C2FC-4DEE-82D6-A65F49586E12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23661-C2FC-4DEE-82D6-A65F49586E12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23661-C2FC-4DEE-82D6-A65F49586E12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23661-C2FC-4DEE-82D6-A65F49586E12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23661-C2FC-4DEE-82D6-A65F49586E12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23661-C2FC-4DEE-82D6-A65F49586E12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23661-C2FC-4DEE-82D6-A65F49586E12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23661-C2FC-4DEE-82D6-A65F49586E12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23661-C2FC-4DEE-82D6-A65F49586E12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23661-C2FC-4DEE-82D6-A65F49586E12}" type="slidenum">
              <a:rPr lang="nl-NL" smtClean="0"/>
              <a:pPr/>
              <a:t>9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F451-B395-4CFD-9AE4-4521AA3FDCAD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603-9523-42F0-B9B0-5B3A63098A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F451-B395-4CFD-9AE4-4521AA3FDCAD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603-9523-42F0-B9B0-5B3A63098A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F451-B395-4CFD-9AE4-4521AA3FDCAD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603-9523-42F0-B9B0-5B3A63098A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F451-B395-4CFD-9AE4-4521AA3FDCAD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603-9523-42F0-B9B0-5B3A63098A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F451-B395-4CFD-9AE4-4521AA3FDCAD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603-9523-42F0-B9B0-5B3A63098A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F451-B395-4CFD-9AE4-4521AA3FDCAD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603-9523-42F0-B9B0-5B3A63098A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F451-B395-4CFD-9AE4-4521AA3FDCAD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603-9523-42F0-B9B0-5B3A63098A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F451-B395-4CFD-9AE4-4521AA3FDCAD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603-9523-42F0-B9B0-5B3A63098A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F451-B395-4CFD-9AE4-4521AA3FDCAD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603-9523-42F0-B9B0-5B3A63098A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F451-B395-4CFD-9AE4-4521AA3FDCAD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603-9523-42F0-B9B0-5B3A63098A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F451-B395-4CFD-9AE4-4521AA3FDCAD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9603-9523-42F0-B9B0-5B3A63098A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0F451-B395-4CFD-9AE4-4521AA3FDCAD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69603-9523-42F0-B9B0-5B3A63098A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-243408"/>
            <a:ext cx="7772400" cy="2088231"/>
          </a:xfrm>
        </p:spPr>
        <p:txBody>
          <a:bodyPr/>
          <a:lstStyle/>
          <a:p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Spelen is leren !</a:t>
            </a:r>
            <a:endParaRPr lang="nl-N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6912768" cy="1368152"/>
          </a:xfrm>
        </p:spPr>
        <p:txBody>
          <a:bodyPr>
            <a:noAutofit/>
          </a:bodyPr>
          <a:lstStyle/>
          <a:p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Het spel en speelgoed in de werkvelden: Kindercentrum, buurthuis, basisschool, gezinnen….</a:t>
            </a:r>
            <a:endParaRPr lang="nl-N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 descr="spelende kinderen - 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628800"/>
            <a:ext cx="461350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Baby en dreumes speelt vooral alleen.</a:t>
            </a:r>
          </a:p>
          <a:p>
            <a:r>
              <a:rPr lang="nl-NL" dirty="0" smtClean="0"/>
              <a:t>Peuters spelen nog naast elkaar.</a:t>
            </a:r>
          </a:p>
          <a:p>
            <a:r>
              <a:rPr lang="nl-NL" dirty="0" smtClean="0"/>
              <a:t>Kleuters spelen met elkaar</a:t>
            </a:r>
          </a:p>
          <a:p>
            <a:r>
              <a:rPr lang="nl-NL" dirty="0" smtClean="0"/>
              <a:t>Voor schoolkinderen is de groep erg belangrijk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14" name="Afbeelding 13" descr="krijten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4581128"/>
            <a:ext cx="2032000" cy="1524000"/>
          </a:xfrm>
          <a:prstGeom prst="rect">
            <a:avLst/>
          </a:prstGeom>
        </p:spPr>
      </p:pic>
      <p:pic>
        <p:nvPicPr>
          <p:cNvPr id="15" name="Afbeelding 14" descr="krijt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4437112"/>
            <a:ext cx="2628900" cy="1743075"/>
          </a:xfrm>
          <a:prstGeom prst="rect">
            <a:avLst/>
          </a:prstGeom>
        </p:spPr>
      </p:pic>
      <p:pic>
        <p:nvPicPr>
          <p:cNvPr id="16" name="Afbeelding 15" descr="strand spe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536" y="4509120"/>
            <a:ext cx="2592288" cy="1728192"/>
          </a:xfrm>
          <a:prstGeom prst="rect">
            <a:avLst/>
          </a:prstGeom>
        </p:spPr>
      </p:pic>
      <p:pic>
        <p:nvPicPr>
          <p:cNvPr id="17" name="Afbeelding 16" descr="fijne motoriek spe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60232" y="2132856"/>
            <a:ext cx="1872208" cy="1404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611560" y="188640"/>
          <a:ext cx="763284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83568" y="1916832"/>
            <a:ext cx="7546032" cy="46805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3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Oefening en voorbereiding op het volwassen leven.</a:t>
            </a:r>
          </a:p>
          <a:p>
            <a:pPr>
              <a:lnSpc>
                <a:spcPct val="120000"/>
              </a:lnSpc>
              <a:buNone/>
            </a:pPr>
            <a:endParaRPr lang="nl-NL" sz="3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3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Ontwikkeling: lichamelijke, geestelijke en sociale ontwikkeling.</a:t>
            </a:r>
          </a:p>
          <a:p>
            <a:pPr>
              <a:buNone/>
            </a:pP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Afbeelding 9" descr="Afbeelding1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93485" y="157628"/>
            <a:ext cx="2819827" cy="154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274638"/>
          <a:ext cx="8229600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hthoek 4"/>
          <p:cNvSpPr/>
          <p:nvPr/>
        </p:nvSpPr>
        <p:spPr>
          <a:xfrm>
            <a:off x="539552" y="1484784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Voorbeelden:</a:t>
            </a:r>
          </a:p>
          <a:p>
            <a:pPr>
              <a:buFont typeface="Wingdings" pitchFamily="2" charset="2"/>
              <a:buChar char="v"/>
            </a:pP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Raken energie kwijt – rennen, springen, klimmen</a:t>
            </a:r>
          </a:p>
          <a:p>
            <a:pPr>
              <a:buFont typeface="Wingdings" pitchFamily="2" charset="2"/>
              <a:buChar char="v"/>
            </a:pP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Ontwikkelen spieren en fijne- en grove motoriek.</a:t>
            </a:r>
          </a:p>
          <a:p>
            <a:pPr>
              <a:buFont typeface="Wingdings" pitchFamily="2" charset="2"/>
              <a:buChar char="v"/>
            </a:pP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Ontwikkeling fantasie en denken- verhalen bedenken, verkleedpartijen</a:t>
            </a:r>
          </a:p>
          <a:p>
            <a:pPr>
              <a:buFont typeface="Wingdings" pitchFamily="2" charset="2"/>
              <a:buChar char="v"/>
            </a:pP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Leren eigen grenzen kennen en omgaan met gevaar. </a:t>
            </a:r>
          </a:p>
          <a:p>
            <a:pPr>
              <a:buFont typeface="Wingdings" pitchFamily="2" charset="2"/>
              <a:buChar char="v"/>
            </a:pP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Leren omgaan met anderen, regels, verliezen…</a:t>
            </a:r>
          </a:p>
          <a:p>
            <a:pPr>
              <a:buFont typeface="Wingdings" pitchFamily="2" charset="2"/>
              <a:buChar char="v"/>
            </a:pP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Leren via computerspelletjes omgaan met informatica en techniek.</a:t>
            </a:r>
          </a:p>
          <a:p>
            <a:pPr>
              <a:buFont typeface="Wingdings" pitchFamily="2" charset="2"/>
              <a:buChar char="v"/>
            </a:pP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Leren gereedschappen te gebruiken.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Soorten</a:t>
            </a:r>
            <a:endParaRPr lang="nl-N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766293"/>
          </a:xfrm>
        </p:spPr>
        <p:txBody>
          <a:bodyPr>
            <a:normAutofit/>
          </a:bodyPr>
          <a:lstStyle/>
          <a:p>
            <a:r>
              <a:rPr lang="nl-NL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Bewegingsspel</a:t>
            </a:r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Constructiespel:</a:t>
            </a:r>
          </a:p>
          <a:p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Fantasiespel:</a:t>
            </a:r>
          </a:p>
          <a:p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Imitatiespel:</a:t>
            </a:r>
          </a:p>
          <a:p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Gezelschapsspel:</a:t>
            </a:r>
          </a:p>
          <a:p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Hobby’s:</a:t>
            </a:r>
          </a:p>
          <a:p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Betekenis</a:t>
            </a:r>
            <a:endParaRPr lang="nl-N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91471" cy="3054325"/>
          </a:xfrm>
        </p:spPr>
        <p:txBody>
          <a:bodyPr>
            <a:noAutofit/>
          </a:bodyPr>
          <a:lstStyle/>
          <a:p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Lichamelijk –motorisch</a:t>
            </a:r>
          </a:p>
          <a:p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Bouwen of iets maken</a:t>
            </a:r>
          </a:p>
          <a:p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Wereld waar alles kan</a:t>
            </a:r>
          </a:p>
          <a:p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Imitatie - </a:t>
            </a:r>
            <a:r>
              <a:rPr lang="nl-N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play</a:t>
            </a:r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back</a:t>
            </a:r>
          </a:p>
          <a:p>
            <a:r>
              <a:rPr lang="nl-N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Spelletjes-binnen-groep</a:t>
            </a:r>
            <a:endParaRPr lang="nl-N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Voetbalplaatjes – </a:t>
            </a:r>
            <a:r>
              <a:rPr lang="nl-N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Pokemon</a:t>
            </a:r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verzamelen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Afbeelding 11" descr="spe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1680" y="4790546"/>
            <a:ext cx="2808312" cy="18292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/>
        </p:nvGraphicFramePr>
        <p:xfrm>
          <a:off x="457200" y="116632"/>
          <a:ext cx="822960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nl-NL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Bewegingsspel</a:t>
            </a:r>
          </a:p>
          <a:p>
            <a:endParaRPr lang="nl-NL" dirty="0"/>
          </a:p>
        </p:txBody>
      </p:sp>
      <p:pic>
        <p:nvPicPr>
          <p:cNvPr id="15" name="Afbeelding 14" descr="bal overgooi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556792"/>
            <a:ext cx="2644432" cy="2160240"/>
          </a:xfrm>
          <a:prstGeom prst="rect">
            <a:avLst/>
          </a:prstGeom>
        </p:spPr>
      </p:pic>
      <p:pic>
        <p:nvPicPr>
          <p:cNvPr id="16" name="Afbeelding 15" descr="buitenspeelgo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4134435"/>
            <a:ext cx="3528392" cy="2345219"/>
          </a:xfrm>
          <a:prstGeom prst="rect">
            <a:avLst/>
          </a:prstGeom>
        </p:spPr>
      </p:pic>
      <p:pic>
        <p:nvPicPr>
          <p:cNvPr id="17" name="Afbeelding 16" descr="klimmen bome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00192" y="1268760"/>
            <a:ext cx="2550790" cy="2550790"/>
          </a:xfrm>
          <a:prstGeom prst="rect">
            <a:avLst/>
          </a:prstGeom>
        </p:spPr>
      </p:pic>
      <p:pic>
        <p:nvPicPr>
          <p:cNvPr id="18" name="Afbeelding 17" descr="kringspe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11960" y="4149080"/>
            <a:ext cx="4320480" cy="2516680"/>
          </a:xfrm>
          <a:prstGeom prst="rect">
            <a:avLst/>
          </a:prstGeom>
        </p:spPr>
      </p:pic>
      <p:pic>
        <p:nvPicPr>
          <p:cNvPr id="23" name="Afbeelding 22" descr="bewegen met skippyba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59539" y="1556792"/>
            <a:ext cx="31683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84584" y="274638"/>
            <a:ext cx="9371384" cy="1143000"/>
          </a:xfrm>
        </p:spPr>
        <p:txBody>
          <a:bodyPr/>
          <a:lstStyle/>
          <a:p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Constructiespel</a:t>
            </a:r>
            <a:endParaRPr lang="nl-N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 descr="blokken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3375"/>
            <a:ext cx="2714625" cy="2714625"/>
          </a:xfrm>
          <a:prstGeom prst="rect">
            <a:avLst/>
          </a:prstGeom>
        </p:spPr>
      </p:pic>
      <p:pic>
        <p:nvPicPr>
          <p:cNvPr id="5" name="Afbeelding 4" descr="duplo-construct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717032"/>
            <a:ext cx="3305944" cy="3305944"/>
          </a:xfrm>
          <a:prstGeom prst="rect">
            <a:avLst/>
          </a:prstGeom>
        </p:spPr>
      </p:pic>
      <p:pic>
        <p:nvPicPr>
          <p:cNvPr id="6" name="Afbeelding 5" descr="dolfijn-construct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0"/>
            <a:ext cx="2339752" cy="3119669"/>
          </a:xfrm>
          <a:prstGeom prst="rect">
            <a:avLst/>
          </a:prstGeom>
        </p:spPr>
      </p:pic>
      <p:pic>
        <p:nvPicPr>
          <p:cNvPr id="7" name="Afbeelding 6" descr="duplotre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4394938"/>
            <a:ext cx="3284083" cy="2463062"/>
          </a:xfrm>
          <a:prstGeom prst="rect">
            <a:avLst/>
          </a:prstGeom>
        </p:spPr>
      </p:pic>
      <p:pic>
        <p:nvPicPr>
          <p:cNvPr id="8" name="Afbeelding 7" descr="duplotrein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412776"/>
            <a:ext cx="2857500" cy="2133600"/>
          </a:xfrm>
          <a:prstGeom prst="rect">
            <a:avLst/>
          </a:prstGeom>
        </p:spPr>
      </p:pic>
      <p:pic>
        <p:nvPicPr>
          <p:cNvPr id="10" name="Afbeelding 9" descr="lego belvil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1844824"/>
            <a:ext cx="3384376" cy="2296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457200" y="116632"/>
          <a:ext cx="82296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3312368" cy="5112568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Fantasiespel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3779912" y="1340768"/>
            <a:ext cx="4906888" cy="5328592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Imitatiespel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Afbeelding 5" descr="fantasie - iets anders dan de werkelijkhei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844824"/>
            <a:ext cx="2916780" cy="2304256"/>
          </a:xfrm>
          <a:prstGeom prst="rect">
            <a:avLst/>
          </a:prstGeom>
        </p:spPr>
      </p:pic>
      <p:pic>
        <p:nvPicPr>
          <p:cNvPr id="7" name="Afbeelding 6" descr="00232127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4509119"/>
            <a:ext cx="2878492" cy="1966431"/>
          </a:xfrm>
          <a:prstGeom prst="rect">
            <a:avLst/>
          </a:prstGeom>
        </p:spPr>
      </p:pic>
      <p:pic>
        <p:nvPicPr>
          <p:cNvPr id="8" name="Afbeelding 7" descr="gereedschapskist-imitati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32240" y="3645024"/>
            <a:ext cx="2271464" cy="2019980"/>
          </a:xfrm>
          <a:prstGeom prst="rect">
            <a:avLst/>
          </a:prstGeom>
        </p:spPr>
      </p:pic>
      <p:pic>
        <p:nvPicPr>
          <p:cNvPr id="9" name="Afbeelding 8" descr="houten-winkeltje-marktkraa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7944" y="3429000"/>
            <a:ext cx="2618454" cy="3356992"/>
          </a:xfrm>
          <a:prstGeom prst="rect">
            <a:avLst/>
          </a:prstGeom>
        </p:spPr>
      </p:pic>
      <p:pic>
        <p:nvPicPr>
          <p:cNvPr id="10" name="Afbeelding 9" descr="keuken - imitati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28184" y="1484784"/>
            <a:ext cx="2593534" cy="1872207"/>
          </a:xfrm>
          <a:prstGeom prst="rect">
            <a:avLst/>
          </a:prstGeom>
        </p:spPr>
      </p:pic>
      <p:pic>
        <p:nvPicPr>
          <p:cNvPr id="11" name="Afbeelding 10" descr="verpleegster imitati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9912" y="1844824"/>
            <a:ext cx="2387600" cy="179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 27"/>
          <p:cNvGraphicFramePr/>
          <p:nvPr/>
        </p:nvGraphicFramePr>
        <p:xfrm>
          <a:off x="457200" y="260648"/>
          <a:ext cx="82296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432048"/>
          </a:xfrm>
        </p:spPr>
        <p:txBody>
          <a:bodyPr>
            <a:noAutofit/>
          </a:bodyPr>
          <a:lstStyle/>
          <a:p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Gezelschapsspel</a:t>
            </a:r>
            <a:endParaRPr lang="nl-N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Tijdelijke aanduiding voor inhoud 9" descr="Ganzenbord 01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-33844" y="1772816"/>
            <a:ext cx="1706856" cy="1152128"/>
          </a:xfrm>
        </p:spPr>
      </p:pic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>
          <a:xfrm>
            <a:off x="7020272" y="1340769"/>
            <a:ext cx="3312368" cy="576064"/>
          </a:xfrm>
        </p:spPr>
        <p:txBody>
          <a:bodyPr>
            <a:normAutofit/>
          </a:bodyPr>
          <a:lstStyle/>
          <a:p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Hobby’s</a:t>
            </a:r>
            <a:endParaRPr lang="nl-N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Afbeelding 12" descr="nintendo roo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8520" y="4726888"/>
            <a:ext cx="2605980" cy="2131112"/>
          </a:xfrm>
          <a:prstGeom prst="rect">
            <a:avLst/>
          </a:prstGeom>
        </p:spPr>
      </p:pic>
      <p:pic>
        <p:nvPicPr>
          <p:cNvPr id="14" name="Afbeelding 13" descr="Playstation%20spelle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5125992"/>
            <a:ext cx="2428445" cy="1732008"/>
          </a:xfrm>
          <a:prstGeom prst="rect">
            <a:avLst/>
          </a:prstGeom>
        </p:spPr>
      </p:pic>
      <p:pic>
        <p:nvPicPr>
          <p:cNvPr id="15" name="Afbeelding 14" descr="scrabble-junio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19672" y="1700808"/>
            <a:ext cx="1824203" cy="1368152"/>
          </a:xfrm>
          <a:prstGeom prst="rect">
            <a:avLst/>
          </a:prstGeom>
        </p:spPr>
      </p:pic>
      <p:pic>
        <p:nvPicPr>
          <p:cNvPr id="16" name="Afbeelding 15" descr="spel-monopoly-cit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2924944"/>
            <a:ext cx="2885306" cy="1950467"/>
          </a:xfrm>
          <a:prstGeom prst="rect">
            <a:avLst/>
          </a:prstGeom>
        </p:spPr>
      </p:pic>
      <p:pic>
        <p:nvPicPr>
          <p:cNvPr id="18" name="Tijdelijke aanduiding voor inhoud 17" descr="Wii letters.jpg"/>
          <p:cNvPicPr>
            <a:picLocks noGrp="1" noChangeAspect="1"/>
          </p:cNvPicPr>
          <p:nvPr>
            <p:ph sz="quarter" idx="4"/>
          </p:nvPr>
        </p:nvPicPr>
        <p:blipFill>
          <a:blip r:embed="rId13" cstate="print"/>
          <a:stretch>
            <a:fillRect/>
          </a:stretch>
        </p:blipFill>
        <p:spPr>
          <a:xfrm>
            <a:off x="2843808" y="4293096"/>
            <a:ext cx="1512168" cy="898986"/>
          </a:xfrm>
        </p:spPr>
      </p:pic>
      <p:pic>
        <p:nvPicPr>
          <p:cNvPr id="19" name="Afbeelding 18" descr="wii-sports - gemengd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87824" y="2636912"/>
            <a:ext cx="2232248" cy="1785798"/>
          </a:xfrm>
          <a:prstGeom prst="rect">
            <a:avLst/>
          </a:prstGeom>
        </p:spPr>
      </p:pic>
      <p:pic>
        <p:nvPicPr>
          <p:cNvPr id="25" name="Afbeelding 24" descr="AH_voetbalplaatjes_ruilmiddag_03_(Large)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60232" y="2132856"/>
            <a:ext cx="2688682" cy="1790704"/>
          </a:xfrm>
          <a:prstGeom prst="rect">
            <a:avLst/>
          </a:prstGeom>
        </p:spPr>
      </p:pic>
      <p:pic>
        <p:nvPicPr>
          <p:cNvPr id="26" name="Afbeelding 25" descr="Pokemon%20verzamelblister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41689" y="1412776"/>
            <a:ext cx="1777975" cy="1440160"/>
          </a:xfrm>
          <a:prstGeom prst="rect">
            <a:avLst/>
          </a:prstGeom>
        </p:spPr>
      </p:pic>
      <p:pic>
        <p:nvPicPr>
          <p:cNvPr id="27" name="Afbeelding 26" descr="didl verzameling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334000" y="4221088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ijdelijke aanduiding voor tekst 19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4317876" cy="576065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Veilig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ijdelijke aanduiding voor inhoud 24"/>
          <p:cNvSpPr>
            <a:spLocks noGrp="1"/>
          </p:cNvSpPr>
          <p:nvPr>
            <p:ph sz="half" idx="2"/>
          </p:nvPr>
        </p:nvSpPr>
        <p:spPr>
          <a:xfrm>
            <a:off x="179512" y="1844824"/>
            <a:ext cx="4317876" cy="4824536"/>
          </a:xfrm>
          <a:ln w="381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nl-NL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Geen scherpe hoeken,punten of randen</a:t>
            </a:r>
          </a:p>
          <a:p>
            <a:r>
              <a:rPr lang="nl-NL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Geen losse onderdelen</a:t>
            </a:r>
          </a:p>
          <a:p>
            <a:r>
              <a:rPr lang="nl-NL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Moet hygiënisch zijn – dus schoon te maken</a:t>
            </a:r>
          </a:p>
          <a:p>
            <a:r>
              <a:rPr lang="nl-NL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Kunststof moet onbreekbaar zijn en niet giftig</a:t>
            </a:r>
          </a:p>
          <a:p>
            <a:r>
              <a:rPr lang="nl-NL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Stevig in elkaar zitten, niet splinteren, goed geschroefd of gelijmd.</a:t>
            </a:r>
          </a:p>
          <a:p>
            <a:r>
              <a:rPr lang="nl-NL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Gifvrije verf</a:t>
            </a:r>
          </a:p>
          <a:p>
            <a:r>
              <a:rPr lang="nl-NL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Geschikt voor de leeftijdsgroep.</a:t>
            </a:r>
          </a:p>
          <a:p>
            <a:pPr>
              <a:buNone/>
            </a:pPr>
            <a:endParaRPr lang="nl-NL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nl-NL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Veiligheidseisen – moet voldoen aan  Speelgoedbesluit Warenwet.</a:t>
            </a:r>
          </a:p>
          <a:p>
            <a:endParaRPr lang="nl-NL" dirty="0"/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576064"/>
          </a:xfrm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Gericht</a:t>
            </a:r>
            <a:r>
              <a:rPr lang="nl-NL" dirty="0" smtClean="0"/>
              <a:t> </a:t>
            </a:r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 ontwikkeling 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824536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Bevordert de lichamelijke, geestelijke en sociale ontwikkeling.</a:t>
            </a:r>
          </a:p>
          <a:p>
            <a:pPr>
              <a:buNone/>
            </a:pPr>
            <a:endParaRPr lang="nl-NL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Dus:</a:t>
            </a:r>
          </a:p>
          <a:p>
            <a:pPr>
              <a:buNone/>
            </a:pP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   oefent fijne en grove motoriek </a:t>
            </a:r>
          </a:p>
          <a:p>
            <a:pPr>
              <a:buFontTx/>
              <a:buChar char="-"/>
            </a:pP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concentratievermogen </a:t>
            </a:r>
          </a:p>
          <a:p>
            <a:pPr>
              <a:buFontTx/>
              <a:buChar char="-"/>
            </a:pP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Denkvermogen (taal)</a:t>
            </a:r>
          </a:p>
          <a:p>
            <a:pPr>
              <a:buFontTx/>
              <a:buChar char="-"/>
            </a:pP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Moet uitdagen tot spelen en de fantasie prikkelen</a:t>
            </a:r>
          </a:p>
          <a:p>
            <a:pPr>
              <a:buFontTx/>
              <a:buChar char="-"/>
            </a:pP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Passen bij ontwikkelingsniveau – dus leeftijd of wat het kind kan.</a:t>
            </a:r>
          </a:p>
          <a:p>
            <a:pPr>
              <a:buNone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302</Words>
  <Application>Microsoft Office PowerPoint</Application>
  <PresentationFormat>Diavoorstelling (4:3)</PresentationFormat>
  <Paragraphs>76</Paragraphs>
  <Slides>10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Spelen is leren !</vt:lpstr>
      <vt:lpstr>Dia 2</vt:lpstr>
      <vt:lpstr>Dia 3</vt:lpstr>
      <vt:lpstr>Dia 4</vt:lpstr>
      <vt:lpstr>Dia 5</vt:lpstr>
      <vt:lpstr>Constructiespel</vt:lpstr>
      <vt:lpstr>Dia 7</vt:lpstr>
      <vt:lpstr>Dia 8</vt:lpstr>
      <vt:lpstr>Dia 9</vt:lpstr>
      <vt:lpstr>Dia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Spelen is leren</dc:title>
  <dc:creator>G.v.Bruggen</dc:creator>
  <cp:lastModifiedBy>G.v.Bruggen</cp:lastModifiedBy>
  <cp:revision>48</cp:revision>
  <dcterms:created xsi:type="dcterms:W3CDTF">2011-01-29T09:16:58Z</dcterms:created>
  <dcterms:modified xsi:type="dcterms:W3CDTF">2012-02-07T06:05:25Z</dcterms:modified>
</cp:coreProperties>
</file>